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9"/>
  </p:notesMasterIdLst>
  <p:sldIdLst>
    <p:sldId id="564" r:id="rId2"/>
    <p:sldId id="566" r:id="rId3"/>
    <p:sldId id="258" r:id="rId4"/>
    <p:sldId id="569" r:id="rId5"/>
    <p:sldId id="565" r:id="rId6"/>
    <p:sldId id="570" r:id="rId7"/>
    <p:sldId id="360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mbria Math" panose="02040503050406030204" pitchFamily="18" charset="0"/>
      <p:regular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Lato Heavy" panose="020F0502020204030203" pitchFamily="34" charset="0"/>
      <p:bold r:id="rId21"/>
      <p:italic r:id="rId22"/>
      <p:boldItalic r:id="rId23"/>
    </p:embeddedFont>
    <p:embeddedFont>
      <p:font typeface="Lato Light" panose="020F0502020204030203" pitchFamily="34" charset="0"/>
      <p:regular r:id="rId24"/>
      <p:bold r:id="rId25"/>
      <p:italic r:id="rId26"/>
      <p:boldItalic r:id="rId2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828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39" d="100"/>
          <a:sy n="139" d="100"/>
        </p:scale>
        <p:origin x="72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77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478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6f8ef9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476f8ef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01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104D5-6780-42CA-8755-6EBD8BA93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5B96AE-C077-4D85-859E-4F72E5AE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F2AC5D-EDD8-4FBF-AF01-BF710FCB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BF9C45-B23A-493D-9D62-2F9C059D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0552E6-263E-4196-ABC0-73B8E57A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486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94D68-8C39-4261-87CE-3809E1C9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4756EC-3035-47AC-963C-D89905384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9F0EE7-7634-454C-9AD1-94D4E4AB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18ED63-01C4-4B9D-A04A-28675B45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953FC-1964-4EB6-A648-7377A322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30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76CA642-CC68-4D33-9768-1989B172D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64EB7D-36AE-4488-AB69-1520D7A80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E36D87-D23A-4724-BE5C-7C2C7D22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AAF7F-265E-426F-AA9B-7AE9FB02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2E19E2-2A02-40BF-B9E1-B9B5B7C2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100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26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ICTURE">
  <p:cSld name="ONE PICTUR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4114800" y="473868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628650" y="4738688"/>
            <a:ext cx="194071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6E869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515350" y="460336"/>
            <a:ext cx="6286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/>
            </a:lvl1pPr>
            <a:lvl2pPr marL="0" lvl="1" indent="0" algn="ctr">
              <a:spcBef>
                <a:spcPts val="0"/>
              </a:spcBef>
              <a:buNone/>
              <a:defRPr sz="1100"/>
            </a:lvl2pPr>
            <a:lvl3pPr marL="0" lvl="2" indent="0" algn="ctr">
              <a:spcBef>
                <a:spcPts val="0"/>
              </a:spcBef>
              <a:buNone/>
              <a:defRPr sz="1100"/>
            </a:lvl3pPr>
            <a:lvl4pPr marL="0" lvl="3" indent="0" algn="ctr">
              <a:spcBef>
                <a:spcPts val="0"/>
              </a:spcBef>
              <a:buNone/>
              <a:defRPr sz="1100"/>
            </a:lvl4pPr>
            <a:lvl5pPr marL="0" lvl="4" indent="0" algn="ctr">
              <a:spcBef>
                <a:spcPts val="0"/>
              </a:spcBef>
              <a:buNone/>
              <a:defRPr sz="1100"/>
            </a:lvl5pPr>
            <a:lvl6pPr marL="0" lvl="5" indent="0" algn="ctr">
              <a:spcBef>
                <a:spcPts val="0"/>
              </a:spcBef>
              <a:buNone/>
              <a:defRPr sz="1100"/>
            </a:lvl6pPr>
            <a:lvl7pPr marL="0" lvl="6" indent="0" algn="ctr">
              <a:spcBef>
                <a:spcPts val="0"/>
              </a:spcBef>
              <a:buNone/>
              <a:defRPr sz="1100"/>
            </a:lvl7pPr>
            <a:lvl8pPr marL="0" lvl="7" indent="0" algn="ctr">
              <a:spcBef>
                <a:spcPts val="0"/>
              </a:spcBef>
              <a:buNone/>
              <a:defRPr sz="1100"/>
            </a:lvl8pPr>
            <a:lvl9pPr marL="0" lvl="8" indent="0" algn="ctr">
              <a:spcBef>
                <a:spcPts val="0"/>
              </a:spcBef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057275" y="1200150"/>
            <a:ext cx="702945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205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105945" y="1371600"/>
            <a:ext cx="932113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3896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057275" y="1200150"/>
            <a:ext cx="7029450" cy="2400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27861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9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934248" y="1028700"/>
            <a:ext cx="2751535" cy="27515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14477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58218" y="628650"/>
            <a:ext cx="2971800" cy="36985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713983" y="628650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13983" y="2669817"/>
            <a:ext cx="2971800" cy="165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97930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734180"/>
            <a:ext cx="1718668" cy="34830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4905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39675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720578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701481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682383" y="460337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739675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2720577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4701480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82383" y="2514600"/>
            <a:ext cx="1718668" cy="17186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9489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C0115-13B1-441C-92AE-0E3F44B5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4B27-0EAE-4B3F-9C41-2B175AD8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28CFE3-C817-4FDB-B777-4EB0917F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CC1EE7-AD0E-4EEF-8971-654793B5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9C1030-DA2D-458B-8F27-A84AC662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8035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376285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715008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053733" y="460337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376285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715008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6053733" y="18288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1376285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3715008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6053733" y="3314700"/>
            <a:ext cx="1718668" cy="10287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64741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7A57-BE9A-414E-A3BE-AA513B1EAF5B}" type="datetime1">
              <a:rPr lang="de-DE"/>
              <a:t>14.06.2020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6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7C5B-9BA0-F344-A05E-3E9670D72408}" type="datetime1">
              <a:rPr lang="de-DE"/>
              <a:t>14.06.2020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b="1" spc="15">
              <a:solidFill>
                <a:schemeClr val="accent4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057275" y="1200150"/>
            <a:ext cx="7029450" cy="2400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5664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BC163-BCAD-4421-B3D9-1C24DE9A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33ECF-917A-4392-A696-1DB18421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CA2386-CA3E-426C-948A-B98150B11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97E33-D88D-4347-B09D-06F4BD31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B2AE93-5BE7-4713-AB03-543DEB37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67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B18C-37BF-4785-9C24-56608837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D3E93-9C4D-4F3C-8AF0-8F38CD7E6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AC505D-20CA-434E-A339-64C02B5B9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0E56FE-F4F3-4233-BD20-A51CECA0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5DAEC3-0F3C-45F2-9A3A-DB5E252A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CB6934-17A5-4080-87A5-C134013A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478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57F3F-81F3-4EAE-A387-4818A29B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0CEB85-0066-42B0-81E7-3BFF7617B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830321-7861-4AC7-B9EC-E425EE381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8120A1-D767-40BE-9360-10A93D453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B4C836D-1836-4C66-89D1-059B8F5A0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BB22FE-D876-4435-A367-106F0370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13D3EA-661B-4A2A-B1EC-49FADAF9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30D591-DF07-4E46-89AB-AC14D818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85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50D27-7D08-4DEA-A573-89398390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E47CC5-9A55-40DE-A5A4-64A3745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AFFACA-FC44-44E2-9635-18929EFB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03BE64-E5D0-4BAF-A9C6-23A3A1EA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206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13EA79-20BD-4187-9A34-23563986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D150F2A-75BB-40BF-9B22-787A9455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27CAD2-45C7-4346-ABFE-A8144DC3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638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15A47-BA69-4373-BF27-EA50A9EC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7AC098-DB9B-425B-B5EA-96E29675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0F082C-D18C-4FB2-981C-D48BF4BDE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B9F79-A890-40F5-80CA-B51EB6CF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90ED4A-573C-421A-9D7B-CAC6BF89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8AAB9C-A26B-46ED-8FDA-F9577F86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0916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FE280-55A2-45B1-B729-FFDEA0C48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8C1D1C-15A8-4F0A-A2C2-ED55B489F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C1BBF7-CFA7-4781-9E56-E0B65D529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3A9630-CAA8-4DF4-9D54-31CBD0E6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2D578D-9AD1-4845-9778-12099B15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4A5C0E-9F8E-4D95-97AB-388BA2D4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85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2628A5-4B2B-4E3C-9E75-FD70FD60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EFF953-79B0-4F0B-8A08-8427F9EA1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F77EF0-94F0-4097-9F70-B757B1292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B701-DE71-6347-96F8-01FFB614C520}" type="datetime1">
              <a:rPr lang="de-DE" smtClean="0"/>
              <a:t>14.06.2020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3A6CC-37F5-41D8-8144-05426BCE6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15">
              <a:ea typeface="Lato Heavy" charset="0"/>
              <a:cs typeface="Lato Heavy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40985B-E332-4E23-AEB7-B3615B559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17A7D-89E5-4220-9F5F-0A1A84322FB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69C487D-8D0D-4865-B357-2EB50919396B}"/>
              </a:ext>
            </a:extLst>
          </p:cNvPr>
          <p:cNvSpPr/>
          <p:nvPr userDrawn="1"/>
        </p:nvSpPr>
        <p:spPr>
          <a:xfrm flipV="1">
            <a:off x="8515350" y="452303"/>
            <a:ext cx="628650" cy="289915"/>
          </a:xfrm>
          <a:custGeom>
            <a:avLst/>
            <a:gdLst>
              <a:gd name="connsiteX0" fmla="*/ 193278 w 838200"/>
              <a:gd name="connsiteY0" fmla="*/ 386553 h 386553"/>
              <a:gd name="connsiteX1" fmla="*/ 838200 w 838200"/>
              <a:gd name="connsiteY1" fmla="*/ 386553 h 386553"/>
              <a:gd name="connsiteX2" fmla="*/ 838200 w 838200"/>
              <a:gd name="connsiteY2" fmla="*/ 0 h 386553"/>
              <a:gd name="connsiteX3" fmla="*/ 193276 w 838200"/>
              <a:gd name="connsiteY3" fmla="*/ 0 h 386553"/>
              <a:gd name="connsiteX4" fmla="*/ 3927 w 838200"/>
              <a:gd name="connsiteY4" fmla="*/ 154325 h 386553"/>
              <a:gd name="connsiteX5" fmla="*/ 0 w 838200"/>
              <a:gd name="connsiteY5" fmla="*/ 193277 h 386553"/>
              <a:gd name="connsiteX6" fmla="*/ 3927 w 838200"/>
              <a:gd name="connsiteY6" fmla="*/ 232228 h 386553"/>
              <a:gd name="connsiteX7" fmla="*/ 193278 w 838200"/>
              <a:gd name="connsiteY7" fmla="*/ 386553 h 38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200" h="386553">
                <a:moveTo>
                  <a:pt x="193278" y="386553"/>
                </a:moveTo>
                <a:lnTo>
                  <a:pt x="838200" y="386553"/>
                </a:lnTo>
                <a:lnTo>
                  <a:pt x="838200" y="0"/>
                </a:lnTo>
                <a:lnTo>
                  <a:pt x="193276" y="0"/>
                </a:lnTo>
                <a:cubicBezTo>
                  <a:pt x="99875" y="0"/>
                  <a:pt x="21949" y="66252"/>
                  <a:pt x="3927" y="154325"/>
                </a:cubicBezTo>
                <a:lnTo>
                  <a:pt x="0" y="193277"/>
                </a:lnTo>
                <a:lnTo>
                  <a:pt x="3927" y="232228"/>
                </a:lnTo>
                <a:cubicBezTo>
                  <a:pt x="21949" y="320301"/>
                  <a:pt x="99877" y="386553"/>
                  <a:pt x="193278" y="3865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147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663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717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1" y="2571751"/>
            <a:ext cx="3886199" cy="5551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kern="1200" dirty="0">
                <a:latin typeface="Lato"/>
                <a:ea typeface="+mn-ea"/>
                <a:cs typeface="+mn-cs"/>
              </a:rPr>
              <a:t>Der Activation Layer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52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83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909C"/>
              </a:buClr>
              <a:buSzPts val="2400"/>
              <a:buFont typeface="Lato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 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Dense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27E44B8-C0EF-454E-AAE6-D7763FC6EED5}"/>
              </a:ext>
            </a:extLst>
          </p:cNvPr>
          <p:cNvSpPr/>
          <p:nvPr/>
        </p:nvSpPr>
        <p:spPr>
          <a:xfrm>
            <a:off x="2624992" y="1094348"/>
            <a:ext cx="4079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de-DE" sz="16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de-DE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de-DE" sz="1600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de-DE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432019E7-4B60-48AB-8255-56695C85BCFE}"/>
                  </a:ext>
                </a:extLst>
              </p:cNvPr>
              <p:cNvSpPr txBox="1"/>
              <p:nvPr/>
            </p:nvSpPr>
            <p:spPr>
              <a:xfrm>
                <a:off x="557612" y="2065879"/>
                <a:ext cx="28181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800" dirty="0">
                    <a:solidFill>
                      <a:schemeClr val="accent5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:=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800" dirty="0">
                    <a:solidFill>
                      <a:schemeClr val="accent5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432019E7-4B60-48AB-8255-56695C85B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2" y="2065879"/>
                <a:ext cx="2818105" cy="276999"/>
              </a:xfrm>
              <a:prstGeom prst="rect">
                <a:avLst/>
              </a:prstGeom>
              <a:blipFill>
                <a:blip r:embed="rId3"/>
                <a:stretch>
                  <a:fillRect l="-4968" t="-28889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2CC4CA6-A3DE-43F0-9373-E7D57468E40A}"/>
                  </a:ext>
                </a:extLst>
              </p:cNvPr>
              <p:cNvSpPr txBox="1"/>
              <p:nvPr/>
            </p:nvSpPr>
            <p:spPr>
              <a:xfrm>
                <a:off x="558760" y="2617040"/>
                <a:ext cx="28181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800" dirty="0">
                    <a:solidFill>
                      <a:srgbClr val="00B050"/>
                    </a:solidFill>
                  </a:rPr>
                  <a:t>Kernel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8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de-DE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800" dirty="0">
                    <a:solidFill>
                      <a:srgbClr val="00B05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2CC4CA6-A3DE-43F0-9373-E7D57468E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0" y="2617040"/>
                <a:ext cx="2818105" cy="276999"/>
              </a:xfrm>
              <a:prstGeom prst="rect">
                <a:avLst/>
              </a:prstGeom>
              <a:blipFill>
                <a:blip r:embed="rId4"/>
                <a:stretch>
                  <a:fillRect l="-5195" t="-28261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9EF40D7-23D5-43D8-9C14-72BFD7F2C824}"/>
                  </a:ext>
                </a:extLst>
              </p:cNvPr>
              <p:cNvSpPr txBox="1"/>
              <p:nvPr/>
            </p:nvSpPr>
            <p:spPr>
              <a:xfrm>
                <a:off x="557611" y="3598373"/>
                <a:ext cx="28181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800" dirty="0">
                    <a:solidFill>
                      <a:schemeClr val="accent2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sz="1800" b="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800" dirty="0">
                    <a:solidFill>
                      <a:schemeClr val="accent2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9EF40D7-23D5-43D8-9C14-72BFD7F2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1" y="3598373"/>
                <a:ext cx="2818105" cy="276999"/>
              </a:xfrm>
              <a:prstGeom prst="rect">
                <a:avLst/>
              </a:prstGeom>
              <a:blipFill>
                <a:blip r:embed="rId5"/>
                <a:stretch>
                  <a:fillRect l="-4968" t="-28261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E2DEE08-2F08-4179-995A-77E756268D9E}"/>
                  </a:ext>
                </a:extLst>
              </p:cNvPr>
              <p:cNvSpPr txBox="1"/>
              <p:nvPr/>
            </p:nvSpPr>
            <p:spPr>
              <a:xfrm>
                <a:off x="557610" y="3107706"/>
                <a:ext cx="28181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800" dirty="0">
                    <a:solidFill>
                      <a:schemeClr val="bg1">
                        <a:lumMod val="50000"/>
                      </a:schemeClr>
                    </a:solidFill>
                  </a:rPr>
                  <a:t>Bias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de-DE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:= </m:t>
                    </m:r>
                    <m:r>
                      <a:rPr lang="de-DE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800" dirty="0">
                    <a:solidFill>
                      <a:schemeClr val="bg1">
                        <a:lumMod val="50000"/>
                      </a:schemeClr>
                    </a:solidFill>
                  </a:rPr>
                  <a:t> Vektor</a:t>
                </a: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E2DEE08-2F08-4179-995A-77E756268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0" y="3107706"/>
                <a:ext cx="2818105" cy="276999"/>
              </a:xfrm>
              <a:prstGeom prst="rect">
                <a:avLst/>
              </a:prstGeom>
              <a:blipFill>
                <a:blip r:embed="rId6"/>
                <a:stretch>
                  <a:fillRect l="-4968" t="-28889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F604209-4FB4-49EC-AF51-5F97A9062281}"/>
                  </a:ext>
                </a:extLst>
              </p:cNvPr>
              <p:cNvSpPr txBox="1"/>
              <p:nvPr/>
            </p:nvSpPr>
            <p:spPr>
              <a:xfrm>
                <a:off x="4066479" y="2204384"/>
                <a:ext cx="417798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F604209-4FB4-49EC-AF51-5F97A9062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479" y="2204384"/>
                <a:ext cx="41779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>
            <a:extLst>
              <a:ext uri="{FF2B5EF4-FFF2-40B4-BE49-F238E27FC236}">
                <a16:creationId xmlns:a16="http://schemas.microsoft.com/office/drawing/2014/main" id="{0DE4F998-CB46-4DF7-92E3-8CC6F896CFCB}"/>
              </a:ext>
            </a:extLst>
          </p:cNvPr>
          <p:cNvSpPr/>
          <p:nvPr/>
        </p:nvSpPr>
        <p:spPr>
          <a:xfrm>
            <a:off x="2624991" y="1322487"/>
            <a:ext cx="4079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de-DE" sz="16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de-DE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de-DE" sz="1600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de-DE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93194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909C"/>
              </a:buClr>
              <a:buSzPts val="2400"/>
              <a:buFont typeface="Lato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 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Activation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06559C-4407-4F2E-BC62-86E1870189F2}"/>
              </a:ext>
            </a:extLst>
          </p:cNvPr>
          <p:cNvSpPr/>
          <p:nvPr/>
        </p:nvSpPr>
        <p:spPr>
          <a:xfrm>
            <a:off x="126104" y="1037632"/>
            <a:ext cx="2944198" cy="314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de-DE" sz="1050" b="1" dirty="0" err="1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de-DE" sz="1050" b="1" dirty="0" err="1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05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Activation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05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de-DE" sz="105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B46753-FC2A-465D-90E2-9333E77FD1D0}"/>
              </a:ext>
            </a:extLst>
          </p:cNvPr>
          <p:cNvSpPr/>
          <p:nvPr/>
        </p:nvSpPr>
        <p:spPr>
          <a:xfrm>
            <a:off x="656768" y="1628241"/>
            <a:ext cx="1795684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Activation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81A4C569-EB84-4FC3-93DA-9CE2D1171397}"/>
              </a:ext>
            </a:extLst>
          </p:cNvPr>
          <p:cNvCxnSpPr>
            <a:cxnSpLocks/>
          </p:cNvCxnSpPr>
          <p:nvPr/>
        </p:nvCxnSpPr>
        <p:spPr>
          <a:xfrm rot="5400000">
            <a:off x="1304105" y="1334144"/>
            <a:ext cx="276099" cy="3120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F723D33A-E86B-4B66-A3E0-2EE497E7AC33}"/>
              </a:ext>
            </a:extLst>
          </p:cNvPr>
          <p:cNvSpPr/>
          <p:nvPr/>
        </p:nvSpPr>
        <p:spPr>
          <a:xfrm>
            <a:off x="656768" y="2209722"/>
            <a:ext cx="30740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Name der Aktivierungsfunktion</a:t>
            </a:r>
            <a:endParaRPr lang="de-D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441965" y="2861084"/>
            <a:ext cx="2225289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Activation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b="1" dirty="0" err="1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de-DE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3932663" y="2735700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5557022" y="1516091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5557022" y="237367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5557021" y="3228810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5557020" y="408394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4572000" y="1835760"/>
            <a:ext cx="985022" cy="12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4572000" y="2693342"/>
            <a:ext cx="985022" cy="3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4572000" y="3055369"/>
            <a:ext cx="985021" cy="4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4572000" y="3055369"/>
            <a:ext cx="985020" cy="134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BD6A0CC5-9B5B-429E-B9EE-0A06556491D5}"/>
              </a:ext>
            </a:extLst>
          </p:cNvPr>
          <p:cNvCxnSpPr>
            <a:cxnSpLocks/>
            <a:stCxn id="19" idx="1"/>
            <a:endCxn id="37" idx="1"/>
          </p:cNvCxnSpPr>
          <p:nvPr/>
        </p:nvCxnSpPr>
        <p:spPr>
          <a:xfrm rot="10800000" flipV="1">
            <a:off x="441966" y="2363610"/>
            <a:ext cx="214803" cy="691757"/>
          </a:xfrm>
          <a:prstGeom prst="curvedConnector3">
            <a:avLst>
              <a:gd name="adj1" fmla="val 2064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33B43770-43C9-456B-8F0E-6E7556A01A75}"/>
              </a:ext>
            </a:extLst>
          </p:cNvPr>
          <p:cNvSpPr/>
          <p:nvPr/>
        </p:nvSpPr>
        <p:spPr>
          <a:xfrm>
            <a:off x="6835361" y="1516091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36D8D6D-FFFF-4107-90F4-5938EA482D7F}"/>
              </a:ext>
            </a:extLst>
          </p:cNvPr>
          <p:cNvSpPr/>
          <p:nvPr/>
        </p:nvSpPr>
        <p:spPr>
          <a:xfrm>
            <a:off x="6835361" y="2373673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4EE908A-5083-43F5-AB14-E9F82189EFB5}"/>
              </a:ext>
            </a:extLst>
          </p:cNvPr>
          <p:cNvSpPr/>
          <p:nvPr/>
        </p:nvSpPr>
        <p:spPr>
          <a:xfrm>
            <a:off x="6835360" y="3228810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8AB9839-2421-4CD8-8294-DD010B1F3AC3}"/>
              </a:ext>
            </a:extLst>
          </p:cNvPr>
          <p:cNvSpPr/>
          <p:nvPr/>
        </p:nvSpPr>
        <p:spPr>
          <a:xfrm>
            <a:off x="6835359" y="4083947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D77CFCC-68A6-49A9-B822-1FF6D6134EBB}"/>
              </a:ext>
            </a:extLst>
          </p:cNvPr>
          <p:cNvCxnSpPr>
            <a:cxnSpLocks/>
            <a:stCxn id="39" idx="6"/>
            <a:endCxn id="22" idx="2"/>
          </p:cNvCxnSpPr>
          <p:nvPr/>
        </p:nvCxnSpPr>
        <p:spPr>
          <a:xfrm>
            <a:off x="6196359" y="1835760"/>
            <a:ext cx="639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0253674-0D6D-44E6-A6C3-FDB9FCB9BC53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6196359" y="2693342"/>
            <a:ext cx="639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6AD5FAB-5E9D-4D83-BFDC-174593E07A68}"/>
              </a:ext>
            </a:extLst>
          </p:cNvPr>
          <p:cNvCxnSpPr>
            <a:stCxn id="41" idx="6"/>
            <a:endCxn id="26" idx="2"/>
          </p:cNvCxnSpPr>
          <p:nvPr/>
        </p:nvCxnSpPr>
        <p:spPr>
          <a:xfrm>
            <a:off x="6196358" y="3548479"/>
            <a:ext cx="639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36F6323-225C-48F6-A878-84AE07B40B37}"/>
              </a:ext>
            </a:extLst>
          </p:cNvPr>
          <p:cNvCxnSpPr>
            <a:stCxn id="42" idx="6"/>
            <a:endCxn id="28" idx="2"/>
          </p:cNvCxnSpPr>
          <p:nvPr/>
        </p:nvCxnSpPr>
        <p:spPr>
          <a:xfrm>
            <a:off x="6196357" y="4403616"/>
            <a:ext cx="639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9" grpId="0"/>
      <p:bldP spid="37" grpId="0"/>
      <p:bldP spid="21" grpId="0" animBg="1"/>
      <p:bldP spid="39" grpId="0" animBg="1"/>
      <p:bldP spid="40" grpId="0" animBg="1"/>
      <p:bldP spid="41" grpId="0" animBg="1"/>
      <p:bldP spid="42" grpId="0" animBg="1"/>
      <p:bldP spid="22" grpId="0" animBg="1"/>
      <p:bldP spid="24" grpId="0" animBg="1"/>
      <p:bldP spid="26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7A7D-89E5-4220-9F5F-0A1A84322FBF}" type="slidenum">
              <a:rPr lang="en-US" smtClean="0"/>
              <a:t>4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26105" y="311350"/>
            <a:ext cx="4960246" cy="606405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de-DE" sz="2400" b="1" dirty="0">
                <a:solidFill>
                  <a:srgbClr val="768288"/>
                </a:solidFill>
                <a:latin typeface="Lato" charset="0"/>
                <a:ea typeface="Lato" charset="0"/>
                <a:cs typeface="Lato" charset="0"/>
              </a:rPr>
              <a:t>Aktivierungsfunktion</a:t>
            </a:r>
            <a:r>
              <a:rPr lang="de-DE" sz="2400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de-DE" sz="2400" b="1" dirty="0" err="1">
                <a:latin typeface="Lato" charset="0"/>
                <a:ea typeface="Lato" charset="0"/>
                <a:cs typeface="Lato" charset="0"/>
              </a:rPr>
              <a:t>ReLU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6044608" y="1908561"/>
                <a:ext cx="2470742" cy="643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pt-BR" sz="1500" i="1" spc="15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500" i="1" spc="15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500" i="1" spc="15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500" i="1" spc="15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sz="1500" i="1" spc="15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500" i="1" spc="15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500" i="1" spc="15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pt-BR" sz="1500" i="1" spc="15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pt-BR" sz="1500" i="1" spc="15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1500" i="1" spc="15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pt-BR" sz="1500" i="1" spc="15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pt-BR" sz="1500" i="1" spc="15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1500" i="1" spc="15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pt-BR" sz="1500" i="1" spc="15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1500" i="1" spc="15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sz="1500" spc="15" dirty="0"/>
                  <a:t> </a:t>
                </a: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08" y="1908561"/>
                <a:ext cx="2470742" cy="643638"/>
              </a:xfrm>
              <a:prstGeom prst="rect">
                <a:avLst/>
              </a:prstGeom>
              <a:blipFill>
                <a:blip r:embed="rId2"/>
                <a:stretch>
                  <a:fillRect l="-2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/>
              <p:cNvSpPr txBox="1"/>
              <p:nvPr/>
            </p:nvSpPr>
            <p:spPr>
              <a:xfrm>
                <a:off x="6044608" y="2670872"/>
                <a:ext cx="2470742" cy="2666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pt-BR" sz="1500" spc="15" dirty="0"/>
                  <a:t>Wertebereich </a:t>
                </a:r>
                <a14:m>
                  <m:oMath xmlns:m="http://schemas.openxmlformats.org/officeDocument/2006/math">
                    <m:r>
                      <a:rPr lang="pt-BR" sz="1500" i="1" spc="15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500" spc="15" dirty="0"/>
                  <a:t> [0,∞)</a:t>
                </a:r>
              </a:p>
            </p:txBody>
          </p:sp>
        </mc:Choice>
        <mc:Fallback xmlns="">
          <p:sp>
            <p:nvSpPr>
              <p:cNvPr id="30" name="Textfeld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08" y="2670872"/>
                <a:ext cx="2470742" cy="266611"/>
              </a:xfrm>
              <a:prstGeom prst="rect">
                <a:avLst/>
              </a:prstGeom>
              <a:blipFill>
                <a:blip r:embed="rId3"/>
                <a:stretch>
                  <a:fillRect l="-4691" t="-9091" b="-4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10314" r="7552" b="4616"/>
          <a:stretch/>
        </p:blipFill>
        <p:spPr>
          <a:xfrm>
            <a:off x="400050" y="1085850"/>
            <a:ext cx="492773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32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68288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Activation Layer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6AB5826-1B91-436D-86CD-684579133D90}"/>
              </a:ext>
            </a:extLst>
          </p:cNvPr>
          <p:cNvSpPr/>
          <p:nvPr/>
        </p:nvSpPr>
        <p:spPr>
          <a:xfrm>
            <a:off x="1576961" y="1236389"/>
            <a:ext cx="127867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Dense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2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de-DE" sz="12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12140C-E73A-4281-A813-AE6CC9683785}"/>
              </a:ext>
            </a:extLst>
          </p:cNvPr>
          <p:cNvSpPr/>
          <p:nvPr/>
        </p:nvSpPr>
        <p:spPr>
          <a:xfrm>
            <a:off x="272273" y="2844566"/>
            <a:ext cx="639337" cy="639337"/>
          </a:xfrm>
          <a:prstGeom prst="ellipse">
            <a:avLst/>
          </a:prstGeom>
          <a:solidFill>
            <a:srgbClr val="00B0F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0720D0-140E-4209-A579-40A61C0123B7}"/>
              </a:ext>
            </a:extLst>
          </p:cNvPr>
          <p:cNvSpPr/>
          <p:nvPr/>
        </p:nvSpPr>
        <p:spPr>
          <a:xfrm>
            <a:off x="1896632" y="1624957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CAFBC1-9A3D-4D46-AEAC-FC3EE03F59C2}"/>
              </a:ext>
            </a:extLst>
          </p:cNvPr>
          <p:cNvSpPr/>
          <p:nvPr/>
        </p:nvSpPr>
        <p:spPr>
          <a:xfrm>
            <a:off x="1896632" y="2482539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2A657D8-3997-4D2E-8D11-4AB0ED63C290}"/>
              </a:ext>
            </a:extLst>
          </p:cNvPr>
          <p:cNvSpPr/>
          <p:nvPr/>
        </p:nvSpPr>
        <p:spPr>
          <a:xfrm>
            <a:off x="1896631" y="3337676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B2A148C-B8BB-4B90-BEC2-284DF3612BA3}"/>
              </a:ext>
            </a:extLst>
          </p:cNvPr>
          <p:cNvSpPr/>
          <p:nvPr/>
        </p:nvSpPr>
        <p:spPr>
          <a:xfrm>
            <a:off x="1896630" y="4192813"/>
            <a:ext cx="639337" cy="63933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256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A7AEC0-C965-40BA-95DD-3006DCB72C9C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 flipV="1">
            <a:off x="911610" y="1944626"/>
            <a:ext cx="985022" cy="12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0508C67-174F-4E5B-8840-09C626A31AF2}"/>
              </a:ext>
            </a:extLst>
          </p:cNvPr>
          <p:cNvCxnSpPr>
            <a:stCxn id="21" idx="6"/>
            <a:endCxn id="40" idx="2"/>
          </p:cNvCxnSpPr>
          <p:nvPr/>
        </p:nvCxnSpPr>
        <p:spPr>
          <a:xfrm flipV="1">
            <a:off x="911610" y="2802208"/>
            <a:ext cx="985022" cy="3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BACCF01-4F29-4F23-9B2A-A09D3ED89029}"/>
              </a:ext>
            </a:extLst>
          </p:cNvPr>
          <p:cNvCxnSpPr>
            <a:stCxn id="21" idx="6"/>
            <a:endCxn id="41" idx="2"/>
          </p:cNvCxnSpPr>
          <p:nvPr/>
        </p:nvCxnSpPr>
        <p:spPr>
          <a:xfrm>
            <a:off x="911610" y="3164235"/>
            <a:ext cx="985021" cy="4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11F1374-738C-4256-A72A-011EDF14FE90}"/>
              </a:ext>
            </a:extLst>
          </p:cNvPr>
          <p:cNvCxnSpPr>
            <a:stCxn id="21" idx="6"/>
            <a:endCxn id="42" idx="2"/>
          </p:cNvCxnSpPr>
          <p:nvPr/>
        </p:nvCxnSpPr>
        <p:spPr>
          <a:xfrm>
            <a:off x="911610" y="3164235"/>
            <a:ext cx="985020" cy="134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2241-F128-4FDC-94C9-B363AC25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9" y="2177473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394E5C-34D7-420D-86A9-5D6D40B0B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56" y="1656959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A1C2DB7-093C-4FF1-BA02-EA4E7261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56" y="2532033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B90592A-691C-4B8F-A373-9C73D5A1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56" y="3373857"/>
            <a:ext cx="583751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D08A52-11EF-43BC-84F5-C1BE5B9F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55" y="4244851"/>
            <a:ext cx="423165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92CE22E-4269-4F4B-91E8-0998FEAE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23" y="4243680"/>
            <a:ext cx="1230925" cy="5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DD5FB1B-2A81-457D-A655-09470ADD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1" y="2530860"/>
            <a:ext cx="1230927" cy="54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88F428C-BB44-41F1-88D9-3BB8FE07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1" y="1657042"/>
            <a:ext cx="1230927" cy="54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CB56E864-00C8-41DD-81EC-1E32E097D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23" y="3379270"/>
            <a:ext cx="1374934" cy="53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5C954AD-267D-4A6C-8CFC-33927118F3BB}"/>
              </a:ext>
            </a:extLst>
          </p:cNvPr>
          <p:cNvSpPr txBox="1"/>
          <p:nvPr/>
        </p:nvSpPr>
        <p:spPr>
          <a:xfrm>
            <a:off x="3385056" y="1722807"/>
            <a:ext cx="37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=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FF9310A-37A5-44A2-B036-4DDD53619419}"/>
              </a:ext>
            </a:extLst>
          </p:cNvPr>
          <p:cNvSpPr txBox="1"/>
          <p:nvPr/>
        </p:nvSpPr>
        <p:spPr>
          <a:xfrm>
            <a:off x="3386201" y="2603980"/>
            <a:ext cx="37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=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75ADD72-3FB2-4D3E-9E47-43069443A62A}"/>
              </a:ext>
            </a:extLst>
          </p:cNvPr>
          <p:cNvSpPr txBox="1"/>
          <p:nvPr/>
        </p:nvSpPr>
        <p:spPr>
          <a:xfrm>
            <a:off x="3387349" y="3437026"/>
            <a:ext cx="37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=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1A4BD20-7BCE-4A16-8432-542EF27DC600}"/>
              </a:ext>
            </a:extLst>
          </p:cNvPr>
          <p:cNvSpPr txBox="1"/>
          <p:nvPr/>
        </p:nvSpPr>
        <p:spPr>
          <a:xfrm>
            <a:off x="3388499" y="4304447"/>
            <a:ext cx="37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=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274875D-0E37-485E-9B15-A4702DF88593}"/>
              </a:ext>
            </a:extLst>
          </p:cNvPr>
          <p:cNvSpPr/>
          <p:nvPr/>
        </p:nvSpPr>
        <p:spPr>
          <a:xfrm>
            <a:off x="5448312" y="1624957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8C20234-AA72-4199-A2E4-13754729D2A6}"/>
              </a:ext>
            </a:extLst>
          </p:cNvPr>
          <p:cNvSpPr/>
          <p:nvPr/>
        </p:nvSpPr>
        <p:spPr>
          <a:xfrm>
            <a:off x="5448312" y="2482539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A266FE4-7CEA-4166-9845-B5DFB1F9FDD9}"/>
              </a:ext>
            </a:extLst>
          </p:cNvPr>
          <p:cNvSpPr/>
          <p:nvPr/>
        </p:nvSpPr>
        <p:spPr>
          <a:xfrm>
            <a:off x="5448311" y="3337676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FCCE3C7-E689-4FEF-8FA0-471697CCA14E}"/>
              </a:ext>
            </a:extLst>
          </p:cNvPr>
          <p:cNvSpPr/>
          <p:nvPr/>
        </p:nvSpPr>
        <p:spPr>
          <a:xfrm>
            <a:off x="5448310" y="4192813"/>
            <a:ext cx="639337" cy="639337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D88472F-95E9-42EA-B231-54412FF1AF0D}"/>
              </a:ext>
            </a:extLst>
          </p:cNvPr>
          <p:cNvSpPr/>
          <p:nvPr/>
        </p:nvSpPr>
        <p:spPr>
          <a:xfrm>
            <a:off x="4824762" y="1194070"/>
            <a:ext cx="209642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de-DE" sz="1200" b="1" dirty="0">
                <a:solidFill>
                  <a:srgbClr val="0C969B"/>
                </a:solidFill>
                <a:latin typeface="Courier New"/>
                <a:ea typeface="Courier New"/>
                <a:cs typeface="Courier New"/>
                <a:sym typeface="Courier New"/>
              </a:rPr>
              <a:t>ctivation</a:t>
            </a:r>
            <a:r>
              <a:rPr lang="de-DE" sz="14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-DE" sz="14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400" b="1" dirty="0" err="1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de-DE" sz="1400" b="1" dirty="0">
                <a:solidFill>
                  <a:srgbClr val="AA0982"/>
                </a:solidFill>
                <a:latin typeface="Courier New"/>
                <a:ea typeface="Courier New"/>
                <a:cs typeface="Courier New"/>
                <a:sym typeface="Courier New"/>
              </a:rPr>
              <a:t>´</a:t>
            </a:r>
            <a:r>
              <a:rPr lang="de-DE" sz="1400" b="1" dirty="0">
                <a:solidFill>
                  <a:srgbClr val="403F5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841D347-8267-456B-A034-268AD64B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93" y="1653557"/>
            <a:ext cx="553581" cy="5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07331B1-26FD-4F9F-95DE-5D66A141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32" y="2502278"/>
            <a:ext cx="657945" cy="5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4B91D39-78B9-458F-A9C1-1734B623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33" y="3333511"/>
            <a:ext cx="657944" cy="6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6E4D12E-7C49-4008-B792-002FB2AC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15" y="4195365"/>
            <a:ext cx="706680" cy="6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3444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1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26104" y="311350"/>
            <a:ext cx="4514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8909C"/>
              </a:buClr>
              <a:buSzPts val="2400"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78909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Keras 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Activation Layer (</a:t>
            </a:r>
            <a:r>
              <a:rPr lang="de-DE" sz="2400" b="1" kern="0" dirty="0" err="1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ReLU</a:t>
            </a:r>
            <a:r>
              <a:rPr lang="de-DE" sz="2400" b="1" kern="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432019E7-4B60-48AB-8255-56695C85BCFE}"/>
                  </a:ext>
                </a:extLst>
              </p:cNvPr>
              <p:cNvSpPr txBox="1"/>
              <p:nvPr/>
            </p:nvSpPr>
            <p:spPr>
              <a:xfrm>
                <a:off x="557610" y="2049417"/>
                <a:ext cx="28181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800" dirty="0">
                    <a:solidFill>
                      <a:schemeClr val="accent5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:=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800" dirty="0">
                    <a:solidFill>
                      <a:schemeClr val="accent5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432019E7-4B60-48AB-8255-56695C85B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0" y="2049417"/>
                <a:ext cx="2818105" cy="276999"/>
              </a:xfrm>
              <a:prstGeom prst="rect">
                <a:avLst/>
              </a:prstGeom>
              <a:blipFill>
                <a:blip r:embed="rId3"/>
                <a:stretch>
                  <a:fillRect l="-4968" t="-28261" b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9EF40D7-23D5-43D8-9C14-72BFD7F2C824}"/>
                  </a:ext>
                </a:extLst>
              </p:cNvPr>
              <p:cNvSpPr txBox="1"/>
              <p:nvPr/>
            </p:nvSpPr>
            <p:spPr>
              <a:xfrm>
                <a:off x="557610" y="2399895"/>
                <a:ext cx="28181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1800" dirty="0">
                    <a:solidFill>
                      <a:schemeClr val="accent2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sz="1800" b="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800" dirty="0">
                    <a:solidFill>
                      <a:schemeClr val="accent2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9EF40D7-23D5-43D8-9C14-72BFD7F2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0" y="2399895"/>
                <a:ext cx="2818105" cy="276999"/>
              </a:xfrm>
              <a:prstGeom prst="rect">
                <a:avLst/>
              </a:prstGeom>
              <a:blipFill>
                <a:blip r:embed="rId4"/>
                <a:stretch>
                  <a:fillRect l="-4968" t="-28889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F604209-4FB4-49EC-AF51-5F97A9062281}"/>
                  </a:ext>
                </a:extLst>
              </p:cNvPr>
              <p:cNvSpPr txBox="1"/>
              <p:nvPr/>
            </p:nvSpPr>
            <p:spPr>
              <a:xfrm>
                <a:off x="4044177" y="1787387"/>
                <a:ext cx="45422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de-DE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de-DE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de-DE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F604209-4FB4-49EC-AF51-5F97A9062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177" y="1787387"/>
                <a:ext cx="454221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>
            <a:extLst>
              <a:ext uri="{FF2B5EF4-FFF2-40B4-BE49-F238E27FC236}">
                <a16:creationId xmlns:a16="http://schemas.microsoft.com/office/drawing/2014/main" id="{0DE4F998-CB46-4DF7-92E3-8CC6F896CFCB}"/>
              </a:ext>
            </a:extLst>
          </p:cNvPr>
          <p:cNvSpPr/>
          <p:nvPr/>
        </p:nvSpPr>
        <p:spPr>
          <a:xfrm>
            <a:off x="2600822" y="1049975"/>
            <a:ext cx="4079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de-DE" sz="16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de-DE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dot</a:t>
            </a:r>
            <a:r>
              <a:rPr lang="de-DE"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de-DE" sz="1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de-DE"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de-DE"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) + </a:t>
            </a:r>
            <a:r>
              <a:rPr lang="de-DE" sz="16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de-DE" sz="16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DA98AE0-58D8-4797-91F9-7C41DDE33C5C}"/>
                  </a:ext>
                </a:extLst>
              </p:cNvPr>
              <p:cNvSpPr txBox="1"/>
              <p:nvPr/>
            </p:nvSpPr>
            <p:spPr>
              <a:xfrm>
                <a:off x="4889825" y="2329597"/>
                <a:ext cx="3813021" cy="12014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pt-BR" sz="2800" i="1" spc="15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pt-BR" sz="2800" i="1" spc="1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i="1" spc="1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800" i="1" spc="15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sz="2800" i="1" spc="1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2800" i="1" spc="15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sz="2800" spc="15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DA98AE0-58D8-4797-91F9-7C41DDE33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25" y="2329597"/>
                <a:ext cx="3813021" cy="1201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D70EE95-EBC4-4725-B66F-653CE4AFCA0E}"/>
                  </a:ext>
                </a:extLst>
              </p:cNvPr>
              <p:cNvSpPr txBox="1"/>
              <p:nvPr/>
            </p:nvSpPr>
            <p:spPr>
              <a:xfrm>
                <a:off x="4889825" y="3832682"/>
                <a:ext cx="2470742" cy="2666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pt-BR" sz="1500" spc="15" dirty="0"/>
                  <a:t>Wertebereich </a:t>
                </a:r>
                <a14:m>
                  <m:oMath xmlns:m="http://schemas.openxmlformats.org/officeDocument/2006/math">
                    <m:r>
                      <a:rPr lang="pt-BR" sz="1500" i="1" spc="15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500" spc="15" dirty="0"/>
                  <a:t> [0,∞)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D70EE95-EBC4-4725-B66F-653CE4AFC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25" y="3832682"/>
                <a:ext cx="2470742" cy="266611"/>
              </a:xfrm>
              <a:prstGeom prst="rect">
                <a:avLst/>
              </a:prstGeom>
              <a:blipFill>
                <a:blip r:embed="rId7"/>
                <a:stretch>
                  <a:fillRect l="-4691" t="-9302" b="-441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494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0" y="0"/>
            <a:ext cx="4559570" cy="5143500"/>
          </a:xfrm>
          <a:custGeom>
            <a:avLst/>
            <a:gdLst>
              <a:gd name="connsiteX0" fmla="*/ 1752599 w 6079426"/>
              <a:gd name="connsiteY0" fmla="*/ 3957449 h 6858000"/>
              <a:gd name="connsiteX1" fmla="*/ 2264474 w 6079426"/>
              <a:gd name="connsiteY1" fmla="*/ 4169474 h 6858000"/>
              <a:gd name="connsiteX2" fmla="*/ 4953000 w 6079426"/>
              <a:gd name="connsiteY2" fmla="*/ 6858000 h 6858000"/>
              <a:gd name="connsiteX3" fmla="*/ 3927609 w 6079426"/>
              <a:gd name="connsiteY3" fmla="*/ 6858000 h 6858000"/>
              <a:gd name="connsiteX4" fmla="*/ 2905501 w 6079426"/>
              <a:gd name="connsiteY4" fmla="*/ 6858000 h 6858000"/>
              <a:gd name="connsiteX5" fmla="*/ 1880110 w 6079426"/>
              <a:gd name="connsiteY5" fmla="*/ 6858000 h 6858000"/>
              <a:gd name="connsiteX6" fmla="*/ 1663136 w 6079426"/>
              <a:gd name="connsiteY6" fmla="*/ 6641025 h 6858000"/>
              <a:gd name="connsiteX7" fmla="*/ 1663136 w 6079426"/>
              <a:gd name="connsiteY7" fmla="*/ 5617275 h 6858000"/>
              <a:gd name="connsiteX8" fmla="*/ 1664039 w 6079426"/>
              <a:gd name="connsiteY8" fmla="*/ 5616538 h 6858000"/>
              <a:gd name="connsiteX9" fmla="*/ 1240725 w 6079426"/>
              <a:gd name="connsiteY9" fmla="*/ 5193224 h 6858000"/>
              <a:gd name="connsiteX10" fmla="*/ 1240725 w 6079426"/>
              <a:gd name="connsiteY10" fmla="*/ 4169474 h 6858000"/>
              <a:gd name="connsiteX11" fmla="*/ 1752599 w 6079426"/>
              <a:gd name="connsiteY11" fmla="*/ 3957449 h 6858000"/>
              <a:gd name="connsiteX12" fmla="*/ 2514600 w 6079426"/>
              <a:gd name="connsiteY12" fmla="*/ 0 h 6858000"/>
              <a:gd name="connsiteX13" fmla="*/ 4562099 w 6079426"/>
              <a:gd name="connsiteY13" fmla="*/ 0 h 6858000"/>
              <a:gd name="connsiteX14" fmla="*/ 5633538 w 6079426"/>
              <a:gd name="connsiteY14" fmla="*/ 1071439 h 6858000"/>
              <a:gd name="connsiteX15" fmla="*/ 5633538 w 6079426"/>
              <a:gd name="connsiteY15" fmla="*/ 2095188 h 6858000"/>
              <a:gd name="connsiteX16" fmla="*/ 4609789 w 6079426"/>
              <a:gd name="connsiteY16" fmla="*/ 2095188 h 6858000"/>
              <a:gd name="connsiteX17" fmla="*/ 368894 w 6079426"/>
              <a:gd name="connsiteY17" fmla="*/ 0 h 6858000"/>
              <a:gd name="connsiteX18" fmla="*/ 2416393 w 6079426"/>
              <a:gd name="connsiteY18" fmla="*/ 0 h 6858000"/>
              <a:gd name="connsiteX19" fmla="*/ 5382622 w 6079426"/>
              <a:gd name="connsiteY19" fmla="*/ 2966229 h 6858000"/>
              <a:gd name="connsiteX20" fmla="*/ 5382622 w 6079426"/>
              <a:gd name="connsiteY20" fmla="*/ 3989978 h 6858000"/>
              <a:gd name="connsiteX21" fmla="*/ 4358873 w 6079426"/>
              <a:gd name="connsiteY21" fmla="*/ 3989978 h 6858000"/>
              <a:gd name="connsiteX22" fmla="*/ 0 w 6079426"/>
              <a:gd name="connsiteY22" fmla="*/ 0 h 6858000"/>
              <a:gd name="connsiteX23" fmla="*/ 261749 w 6079426"/>
              <a:gd name="connsiteY23" fmla="*/ 0 h 6858000"/>
              <a:gd name="connsiteX24" fmla="*/ 5867401 w 6079426"/>
              <a:gd name="connsiteY24" fmla="*/ 5605651 h 6858000"/>
              <a:gd name="connsiteX25" fmla="*/ 5867401 w 6079426"/>
              <a:gd name="connsiteY25" fmla="*/ 6629401 h 6858000"/>
              <a:gd name="connsiteX26" fmla="*/ 4843651 w 6079426"/>
              <a:gd name="connsiteY26" fmla="*/ 6629401 h 6858000"/>
              <a:gd name="connsiteX27" fmla="*/ 1732302 w 6079426"/>
              <a:gd name="connsiteY27" fmla="*/ 3518051 h 6858000"/>
              <a:gd name="connsiteX28" fmla="*/ 1659416 w 6079426"/>
              <a:gd name="connsiteY28" fmla="*/ 3577587 h 6858000"/>
              <a:gd name="connsiteX29" fmla="*/ 749227 w 6079426"/>
              <a:gd name="connsiteY29" fmla="*/ 3484826 h 6858000"/>
              <a:gd name="connsiteX30" fmla="*/ 0 w 6079426"/>
              <a:gd name="connsiteY30" fmla="*/ 2735599 h 6858000"/>
              <a:gd name="connsiteX31" fmla="*/ 0 w 6079426"/>
              <a:gd name="connsiteY31" fmla="*/ 688100 h 6858000"/>
              <a:gd name="connsiteX32" fmla="*/ 0 w 6079426"/>
              <a:gd name="connsiteY32" fmla="*/ 688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9426" h="6858000">
                <a:moveTo>
                  <a:pt x="1752599" y="3957449"/>
                </a:moveTo>
                <a:cubicBezTo>
                  <a:pt x="1937861" y="3957449"/>
                  <a:pt x="2123124" y="4028124"/>
                  <a:pt x="2264474" y="4169474"/>
                </a:cubicBezTo>
                <a:lnTo>
                  <a:pt x="4953000" y="6858000"/>
                </a:lnTo>
                <a:lnTo>
                  <a:pt x="3927609" y="6858000"/>
                </a:lnTo>
                <a:lnTo>
                  <a:pt x="2905501" y="6858000"/>
                </a:lnTo>
                <a:lnTo>
                  <a:pt x="1880110" y="6858000"/>
                </a:lnTo>
                <a:lnTo>
                  <a:pt x="1663136" y="6641025"/>
                </a:lnTo>
                <a:cubicBezTo>
                  <a:pt x="1380434" y="6358324"/>
                  <a:pt x="1380434" y="5899976"/>
                  <a:pt x="1663136" y="5617275"/>
                </a:cubicBezTo>
                <a:lnTo>
                  <a:pt x="1664039" y="5616538"/>
                </a:lnTo>
                <a:lnTo>
                  <a:pt x="1240725" y="5193224"/>
                </a:lnTo>
                <a:cubicBezTo>
                  <a:pt x="958024" y="4910523"/>
                  <a:pt x="958024" y="4452175"/>
                  <a:pt x="1240725" y="4169474"/>
                </a:cubicBezTo>
                <a:cubicBezTo>
                  <a:pt x="1382075" y="4028124"/>
                  <a:pt x="1567337" y="3957449"/>
                  <a:pt x="1752599" y="3957449"/>
                </a:cubicBezTo>
                <a:close/>
                <a:moveTo>
                  <a:pt x="2514600" y="0"/>
                </a:moveTo>
                <a:lnTo>
                  <a:pt x="4562099" y="0"/>
                </a:lnTo>
                <a:lnTo>
                  <a:pt x="5633538" y="1071439"/>
                </a:lnTo>
                <a:cubicBezTo>
                  <a:pt x="5916239" y="1354140"/>
                  <a:pt x="5916239" y="1812488"/>
                  <a:pt x="5633538" y="2095188"/>
                </a:cubicBezTo>
                <a:cubicBezTo>
                  <a:pt x="5350838" y="2377889"/>
                  <a:pt x="4892490" y="2377889"/>
                  <a:pt x="4609789" y="2095188"/>
                </a:cubicBezTo>
                <a:close/>
                <a:moveTo>
                  <a:pt x="368894" y="0"/>
                </a:moveTo>
                <a:lnTo>
                  <a:pt x="2416393" y="0"/>
                </a:lnTo>
                <a:lnTo>
                  <a:pt x="5382622" y="2966229"/>
                </a:lnTo>
                <a:cubicBezTo>
                  <a:pt x="5665323" y="3248930"/>
                  <a:pt x="5665323" y="3707278"/>
                  <a:pt x="5382622" y="3989978"/>
                </a:cubicBezTo>
                <a:cubicBezTo>
                  <a:pt x="5099921" y="4272679"/>
                  <a:pt x="4641573" y="4272679"/>
                  <a:pt x="4358873" y="3989978"/>
                </a:cubicBezTo>
                <a:close/>
                <a:moveTo>
                  <a:pt x="0" y="0"/>
                </a:moveTo>
                <a:lnTo>
                  <a:pt x="261749" y="0"/>
                </a:lnTo>
                <a:lnTo>
                  <a:pt x="5867401" y="5605651"/>
                </a:lnTo>
                <a:cubicBezTo>
                  <a:pt x="6150101" y="5888352"/>
                  <a:pt x="6150101" y="6346700"/>
                  <a:pt x="5867401" y="6629401"/>
                </a:cubicBezTo>
                <a:cubicBezTo>
                  <a:pt x="5584700" y="6912101"/>
                  <a:pt x="5126352" y="6912101"/>
                  <a:pt x="4843651" y="6629401"/>
                </a:cubicBezTo>
                <a:lnTo>
                  <a:pt x="1732302" y="3518051"/>
                </a:lnTo>
                <a:lnTo>
                  <a:pt x="1659416" y="3577587"/>
                </a:lnTo>
                <a:cubicBezTo>
                  <a:pt x="1378433" y="3763110"/>
                  <a:pt x="996590" y="3732189"/>
                  <a:pt x="749227" y="3484826"/>
                </a:cubicBezTo>
                <a:lnTo>
                  <a:pt x="0" y="2735599"/>
                </a:lnTo>
                <a:lnTo>
                  <a:pt x="0" y="688100"/>
                </a:lnTo>
                <a:lnTo>
                  <a:pt x="0" y="6881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2050" y="2571750"/>
            <a:ext cx="3436838" cy="55515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685800">
              <a:lnSpc>
                <a:spcPct val="110000"/>
              </a:lnSpc>
              <a:buClrTx/>
            </a:pP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Danke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fürs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3000" kern="12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Zuhören</a:t>
            </a:r>
            <a:r>
              <a:rPr lang="en-US" sz="30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!</a:t>
            </a:r>
            <a:endParaRPr lang="en-US" sz="3000" kern="1200" spc="15" dirty="0">
              <a:solidFill>
                <a:srgbClr val="000000">
                  <a:lumMod val="85000"/>
                  <a:lumOff val="15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2050" y="3063877"/>
            <a:ext cx="3543300" cy="2982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Gleich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geht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es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weiter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mit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dem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nächsten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 </a:t>
            </a:r>
            <a:r>
              <a:rPr lang="en-US" sz="12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Thema</a:t>
            </a:r>
            <a:r>
              <a:rPr lang="en-US" sz="12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.</a:t>
            </a:r>
          </a:p>
        </p:txBody>
      </p:sp>
      <p:sp>
        <p:nvSpPr>
          <p:cNvPr id="40" name="Freeform 39"/>
          <p:cNvSpPr/>
          <p:nvPr/>
        </p:nvSpPr>
        <p:spPr>
          <a:xfrm>
            <a:off x="8427235" y="2"/>
            <a:ext cx="716765" cy="349601"/>
          </a:xfrm>
          <a:custGeom>
            <a:avLst/>
            <a:gdLst>
              <a:gd name="connsiteX0" fmla="*/ 0 w 955686"/>
              <a:gd name="connsiteY0" fmla="*/ 0 h 466135"/>
              <a:gd name="connsiteX1" fmla="*/ 955686 w 955686"/>
              <a:gd name="connsiteY1" fmla="*/ 0 h 466135"/>
              <a:gd name="connsiteX2" fmla="*/ 955686 w 955686"/>
              <a:gd name="connsiteY2" fmla="*/ 294646 h 466135"/>
              <a:gd name="connsiteX3" fmla="*/ 910395 w 955686"/>
              <a:gd name="connsiteY3" fmla="*/ 350093 h 466135"/>
              <a:gd name="connsiteX4" fmla="*/ 350093 w 955686"/>
              <a:gd name="connsiteY4" fmla="*/ 350093 h 466135"/>
              <a:gd name="connsiteX5" fmla="*/ 0 w 955686"/>
              <a:gd name="connsiteY5" fmla="*/ 0 h 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5686" h="466135">
                <a:moveTo>
                  <a:pt x="0" y="0"/>
                </a:moveTo>
                <a:lnTo>
                  <a:pt x="955686" y="0"/>
                </a:lnTo>
                <a:lnTo>
                  <a:pt x="955686" y="294646"/>
                </a:lnTo>
                <a:lnTo>
                  <a:pt x="910395" y="350093"/>
                </a:lnTo>
                <a:cubicBezTo>
                  <a:pt x="755672" y="504816"/>
                  <a:pt x="504816" y="504816"/>
                  <a:pt x="350093" y="35009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7542804" y="0"/>
            <a:ext cx="1601196" cy="1601196"/>
          </a:xfrm>
          <a:custGeom>
            <a:avLst/>
            <a:gdLst>
              <a:gd name="connsiteX0" fmla="*/ 0 w 2134928"/>
              <a:gd name="connsiteY0" fmla="*/ 0 h 2134928"/>
              <a:gd name="connsiteX1" fmla="*/ 1120604 w 2134928"/>
              <a:gd name="connsiteY1" fmla="*/ 0 h 2134928"/>
              <a:gd name="connsiteX2" fmla="*/ 2134928 w 2134928"/>
              <a:gd name="connsiteY2" fmla="*/ 1014324 h 2134928"/>
              <a:gd name="connsiteX3" fmla="*/ 2134928 w 2134928"/>
              <a:gd name="connsiteY3" fmla="*/ 2134928 h 2134928"/>
              <a:gd name="connsiteX4" fmla="*/ 0 w 2134928"/>
              <a:gd name="connsiteY4" fmla="*/ 0 h 213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928" h="2134928">
                <a:moveTo>
                  <a:pt x="0" y="0"/>
                </a:moveTo>
                <a:lnTo>
                  <a:pt x="1120604" y="0"/>
                </a:lnTo>
                <a:lnTo>
                  <a:pt x="2134928" y="1014324"/>
                </a:lnTo>
                <a:lnTo>
                  <a:pt x="2134928" y="21349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152913" y="1"/>
            <a:ext cx="1292689" cy="872462"/>
          </a:xfrm>
          <a:custGeom>
            <a:avLst/>
            <a:gdLst>
              <a:gd name="connsiteX0" fmla="*/ 0 w 1723585"/>
              <a:gd name="connsiteY0" fmla="*/ 0 h 1163283"/>
              <a:gd name="connsiteX1" fmla="*/ 1120604 w 1723585"/>
              <a:gd name="connsiteY1" fmla="*/ 0 h 1163283"/>
              <a:gd name="connsiteX2" fmla="*/ 1607543 w 1723585"/>
              <a:gd name="connsiteY2" fmla="*/ 486939 h 1163283"/>
              <a:gd name="connsiteX3" fmla="*/ 1607543 w 1723585"/>
              <a:gd name="connsiteY3" fmla="*/ 1047241 h 1163283"/>
              <a:gd name="connsiteX4" fmla="*/ 1047241 w 1723585"/>
              <a:gd name="connsiteY4" fmla="*/ 1047241 h 1163283"/>
              <a:gd name="connsiteX5" fmla="*/ 0 w 1723585"/>
              <a:gd name="connsiteY5" fmla="*/ 0 h 11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3585" h="1163283">
                <a:moveTo>
                  <a:pt x="0" y="0"/>
                </a:moveTo>
                <a:lnTo>
                  <a:pt x="1120604" y="0"/>
                </a:lnTo>
                <a:lnTo>
                  <a:pt x="1607543" y="486939"/>
                </a:lnTo>
                <a:cubicBezTo>
                  <a:pt x="1762266" y="641662"/>
                  <a:pt x="1762266" y="892518"/>
                  <a:pt x="1607543" y="1047241"/>
                </a:cubicBezTo>
                <a:cubicBezTo>
                  <a:pt x="1452820" y="1201964"/>
                  <a:pt x="1201964" y="1201964"/>
                  <a:pt x="1047241" y="10472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r="20453"/>
          <a:stretch>
            <a:fillRect/>
          </a:stretch>
        </p:blipFill>
        <p:spPr/>
      </p:pic>
      <p:sp>
        <p:nvSpPr>
          <p:cNvPr id="11" name="Title 15"/>
          <p:cNvSpPr txBox="1">
            <a:spLocks/>
          </p:cNvSpPr>
          <p:nvPr/>
        </p:nvSpPr>
        <p:spPr>
          <a:xfrm>
            <a:off x="6083378" y="1503211"/>
            <a:ext cx="2711836" cy="339806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defTabSz="685800">
              <a:buClrTx/>
            </a:pPr>
            <a:r>
              <a:rPr lang="de-DE" sz="2400" spc="15" dirty="0">
                <a:solidFill>
                  <a:srgbClr val="000000">
                    <a:lumMod val="85000"/>
                    <a:lumOff val="15000"/>
                  </a:srgbClr>
                </a:solidFill>
              </a:rPr>
              <a:t> Saif Al-Dilaimi</a:t>
            </a:r>
            <a:endParaRPr 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162405" y="1788612"/>
            <a:ext cx="126709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Software </a:t>
            </a:r>
            <a:r>
              <a:rPr lang="en-US" sz="900" kern="1200" spc="15" dirty="0" err="1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Entwickler</a:t>
            </a:r>
            <a:endParaRPr lang="en-US" sz="900" kern="1200" spc="15" dirty="0">
              <a:solidFill>
                <a:srgbClr val="000000">
                  <a:lumMod val="50000"/>
                  <a:lumOff val="50000"/>
                </a:srgbClr>
              </a:solidFill>
              <a:latin typeface="Lato"/>
              <a:ea typeface="+mn-ea"/>
              <a:cs typeface="+mn-cs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6162405" y="1986476"/>
            <a:ext cx="1895746" cy="2467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685800">
              <a:lnSpc>
                <a:spcPct val="125000"/>
              </a:lnSpc>
              <a:buClrTx/>
            </a:pPr>
            <a:r>
              <a:rPr lang="en-US" sz="900" kern="1200" spc="15" dirty="0">
                <a:solidFill>
                  <a:srgbClr val="000000">
                    <a:lumMod val="50000"/>
                    <a:lumOff val="50000"/>
                  </a:srgbClr>
                </a:solidFill>
                <a:latin typeface="Lato"/>
                <a:ea typeface="+mn-ea"/>
                <a:cs typeface="+mn-cs"/>
              </a:rPr>
              <a:t>saif.aldilaimi@icloud.com</a:t>
            </a:r>
          </a:p>
        </p:txBody>
      </p:sp>
      <p:pic>
        <p:nvPicPr>
          <p:cNvPr id="13" name="Bildplatzhalter 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75" y="1371600"/>
            <a:ext cx="874780" cy="1028700"/>
          </a:xfrm>
          <a:custGeom>
            <a:avLst/>
            <a:gdLst>
              <a:gd name="connsiteX0" fmla="*/ 621409 w 1242817"/>
              <a:gd name="connsiteY0" fmla="*/ 0 h 1371600"/>
              <a:gd name="connsiteX1" fmla="*/ 714980 w 1242817"/>
              <a:gd name="connsiteY1" fmla="*/ 25112 h 1371600"/>
              <a:gd name="connsiteX2" fmla="*/ 1151645 w 1242817"/>
              <a:gd name="connsiteY2" fmla="*/ 273842 h 1371600"/>
              <a:gd name="connsiteX3" fmla="*/ 1242817 w 1242817"/>
              <a:gd name="connsiteY3" fmla="*/ 436473 h 1371600"/>
              <a:gd name="connsiteX4" fmla="*/ 1242817 w 1242817"/>
              <a:gd name="connsiteY4" fmla="*/ 933932 h 1371600"/>
              <a:gd name="connsiteX5" fmla="*/ 1151645 w 1242817"/>
              <a:gd name="connsiteY5" fmla="*/ 1096563 h 1371600"/>
              <a:gd name="connsiteX6" fmla="*/ 714980 w 1242817"/>
              <a:gd name="connsiteY6" fmla="*/ 1350076 h 1371600"/>
              <a:gd name="connsiteX7" fmla="*/ 527838 w 1242817"/>
              <a:gd name="connsiteY7" fmla="*/ 1350076 h 1371600"/>
              <a:gd name="connsiteX8" fmla="*/ 91172 w 1242817"/>
              <a:gd name="connsiteY8" fmla="*/ 1096563 h 1371600"/>
              <a:gd name="connsiteX9" fmla="*/ 0 w 1242817"/>
              <a:gd name="connsiteY9" fmla="*/ 933932 h 1371600"/>
              <a:gd name="connsiteX10" fmla="*/ 0 w 1242817"/>
              <a:gd name="connsiteY10" fmla="*/ 436473 h 1371600"/>
              <a:gd name="connsiteX11" fmla="*/ 91172 w 1242817"/>
              <a:gd name="connsiteY11" fmla="*/ 273842 h 1371600"/>
              <a:gd name="connsiteX12" fmla="*/ 527838 w 1242817"/>
              <a:gd name="connsiteY12" fmla="*/ 25112 h 1371600"/>
              <a:gd name="connsiteX13" fmla="*/ 621409 w 1242817"/>
              <a:gd name="connsiteY1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2817" h="1371600">
                <a:moveTo>
                  <a:pt x="621409" y="0"/>
                </a:moveTo>
                <a:cubicBezTo>
                  <a:pt x="654998" y="0"/>
                  <a:pt x="688588" y="8370"/>
                  <a:pt x="714980" y="25112"/>
                </a:cubicBezTo>
                <a:cubicBezTo>
                  <a:pt x="1151645" y="273842"/>
                  <a:pt x="1151645" y="273842"/>
                  <a:pt x="1151645" y="273842"/>
                </a:cubicBezTo>
                <a:cubicBezTo>
                  <a:pt x="1199630" y="302542"/>
                  <a:pt x="1242817" y="374290"/>
                  <a:pt x="1242817" y="436473"/>
                </a:cubicBezTo>
                <a:cubicBezTo>
                  <a:pt x="1242817" y="933932"/>
                  <a:pt x="1242817" y="933932"/>
                  <a:pt x="1242817" y="933932"/>
                </a:cubicBezTo>
                <a:cubicBezTo>
                  <a:pt x="1242817" y="996115"/>
                  <a:pt x="1199630" y="1067864"/>
                  <a:pt x="1151645" y="1096563"/>
                </a:cubicBezTo>
                <a:cubicBezTo>
                  <a:pt x="714980" y="1350076"/>
                  <a:pt x="714980" y="1350076"/>
                  <a:pt x="714980" y="1350076"/>
                </a:cubicBezTo>
                <a:cubicBezTo>
                  <a:pt x="662197" y="1378775"/>
                  <a:pt x="580622" y="1378775"/>
                  <a:pt x="527838" y="1350076"/>
                </a:cubicBezTo>
                <a:cubicBezTo>
                  <a:pt x="91172" y="1096563"/>
                  <a:pt x="91172" y="1096563"/>
                  <a:pt x="91172" y="1096563"/>
                </a:cubicBezTo>
                <a:cubicBezTo>
                  <a:pt x="38388" y="1067864"/>
                  <a:pt x="0" y="996115"/>
                  <a:pt x="0" y="933932"/>
                </a:cubicBezTo>
                <a:lnTo>
                  <a:pt x="0" y="436473"/>
                </a:lnTo>
                <a:cubicBezTo>
                  <a:pt x="0" y="374290"/>
                  <a:pt x="38388" y="302542"/>
                  <a:pt x="91172" y="273842"/>
                </a:cubicBezTo>
                <a:cubicBezTo>
                  <a:pt x="527838" y="25112"/>
                  <a:pt x="527838" y="25112"/>
                  <a:pt x="527838" y="25112"/>
                </a:cubicBezTo>
                <a:cubicBezTo>
                  <a:pt x="554229" y="8370"/>
                  <a:pt x="587819" y="0"/>
                  <a:pt x="62140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74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217</Words>
  <Application>Microsoft Office PowerPoint</Application>
  <PresentationFormat>Bildschirmpräsentation (16:9)</PresentationFormat>
  <Paragraphs>58</Paragraphs>
  <Slides>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7" baseType="lpstr">
      <vt:lpstr>Lato Light</vt:lpstr>
      <vt:lpstr>Cambria Math</vt:lpstr>
      <vt:lpstr>Calibri</vt:lpstr>
      <vt:lpstr>Lato Heavy</vt:lpstr>
      <vt:lpstr>Calibri Light</vt:lpstr>
      <vt:lpstr>Courier New</vt:lpstr>
      <vt:lpstr>Arial</vt:lpstr>
      <vt:lpstr>Symbol</vt:lpstr>
      <vt:lpstr>Lato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Saif Al-Dilaimi</cp:lastModifiedBy>
  <cp:revision>40</cp:revision>
  <dcterms:modified xsi:type="dcterms:W3CDTF">2020-06-14T10:14:44Z</dcterms:modified>
</cp:coreProperties>
</file>